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7" r:id="rId4"/>
    <p:sldId id="261" r:id="rId5"/>
    <p:sldId id="259" r:id="rId6"/>
    <p:sldId id="257" r:id="rId7"/>
    <p:sldId id="265" r:id="rId8"/>
    <p:sldId id="262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 showScrollbar="0"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FDB307-3A3F-4A9E-B04F-5C2836D31C1E}" type="datetimeFigureOut">
              <a:rPr lang="en-US" smtClean="0"/>
              <a:pPr/>
              <a:t>6/6/2009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25C6F5-CBF7-48B7-A594-A70A58D19F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6477000" cy="1222375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2">
                    <a:lumMod val="25000"/>
                  </a:schemeClr>
                </a:solidFill>
              </a:rPr>
              <a:t>The City of Alexandria</a:t>
            </a:r>
            <a:endParaRPr lang="en-US" sz="4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458200" cy="1676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By Natalie Cook</a:t>
            </a:r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MTH 553</a:t>
            </a:r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Math History Topic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 descr="http://static.flickr.com/2223/1693237498_502e2fcb89.jpg"/>
          <p:cNvPicPr>
            <a:picLocks noChangeAspect="1" noChangeArrowheads="1"/>
          </p:cNvPicPr>
          <p:nvPr/>
        </p:nvPicPr>
        <p:blipFill>
          <a:blip r:embed="rId2" cstate="print"/>
          <a:srcRect r="606" b="23200"/>
          <a:stretch>
            <a:fillRect/>
          </a:stretch>
        </p:blipFill>
        <p:spPr bwMode="auto">
          <a:xfrm>
            <a:off x="4876800" y="1600200"/>
            <a:ext cx="3059113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4724400" cy="8382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2">
                    <a:lumMod val="50000"/>
                  </a:schemeClr>
                </a:solidFill>
              </a:rPr>
              <a:t>The end</a:t>
            </a:r>
            <a:endParaRPr lang="en-US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25146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Thank you for viewing my video!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History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686800" cy="217963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 Known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for the Lighthouse of Alexandria (one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of the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Seven Wonders of the Ancient World) and the Library of Alexandria (largest library in the ancient world)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667000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Second largest city in Egypt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05740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Known as “The Pearl of the Mediterranean”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447800"/>
            <a:ext cx="7010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Founded by Alexander the Great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The Lighthouse (pharos) of Alexandria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2" descr="Lighthouse of Alexandria by Wonders _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572000" cy="3802075"/>
          </a:xfrm>
          <a:prstGeom prst="rect">
            <a:avLst/>
          </a:prstGeom>
          <a:noFill/>
        </p:spPr>
      </p:pic>
      <p:pic>
        <p:nvPicPr>
          <p:cNvPr id="5" name="Picture 2" descr="http://static.flickr.com/3180/2845678112_f041b00ae1.jpg"/>
          <p:cNvPicPr>
            <a:picLocks noChangeAspect="1" noChangeArrowheads="1"/>
          </p:cNvPicPr>
          <p:nvPr/>
        </p:nvPicPr>
        <p:blipFill>
          <a:blip r:embed="rId3" cstate="print"/>
          <a:srcRect r="5970" b="4478"/>
          <a:stretch>
            <a:fillRect/>
          </a:stretch>
        </p:blipFill>
        <p:spPr bwMode="auto">
          <a:xfrm>
            <a:off x="4724400" y="1676400"/>
            <a:ext cx="44196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Library of Alexandria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8444" name="Picture 12" descr="http://www.sacred-destinations.com/egypt/images/alexandria/library/reonconstruction-for-cosmos-w-carl-sag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565900" cy="428724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76400" y="5867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 recreation of what the Library might have looked like.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Mathematics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6172200" cy="73183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Wealth of knowledge from Greece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9718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Geometry or Arithmetic?</a:t>
            </a:r>
            <a:endParaRPr lang="en-US" sz="32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Prime Numbers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3434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Eudoxis of Cnidus: two ratios are equal if and only if they divide the set of positive rational numbers the same way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6576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Discrete or Continuous?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Mathematicians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Ptolemy</a:t>
            </a: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Euclid</a:t>
            </a: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Archimedes</a:t>
            </a: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Hypatia of Alexandria</a:t>
            </a: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Heron</a:t>
            </a: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Eudoxis of Cnidus 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Theon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Ptolemy (Claudius Ptolemaeus)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6" descr="http://ptolemy.eecs.berkeley.edu/image/ptolem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47800"/>
            <a:ext cx="3766572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Euclid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2" descr="http://www.euclid.co.nz/images/euclid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120446" cy="2499895"/>
          </a:xfrm>
          <a:prstGeom prst="rect">
            <a:avLst/>
          </a:prstGeom>
          <a:noFill/>
        </p:spPr>
      </p:pic>
      <p:pic>
        <p:nvPicPr>
          <p:cNvPr id="5" name="Picture 10" descr="http://www.mcs.drexel.edu/~crorres/Archimedes/Pictures/profile_noname_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600200"/>
            <a:ext cx="1828800" cy="25146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800600" y="457200"/>
            <a:ext cx="34290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Archimedes</a:t>
            </a:r>
            <a:endParaRPr kumimoji="0" lang="en-US" sz="3600" b="0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2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8768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25000"/>
                  </a:schemeClr>
                </a:solidFill>
              </a:rPr>
              <a:t>Hypatia of Alexandria</a:t>
            </a:r>
            <a:endParaRPr lang="en-US" sz="32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4" descr="http://math.unm.edu/~vageli/hypati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2151888" cy="3182112"/>
          </a:xfrm>
          <a:prstGeom prst="rect">
            <a:avLst/>
          </a:prstGeom>
          <a:noFill/>
        </p:spPr>
      </p:pic>
      <p:pic>
        <p:nvPicPr>
          <p:cNvPr id="5" name="Picture 8" descr="http://www.zaitseva-irina.ru/archiv/Portret/Her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0"/>
            <a:ext cx="2231571" cy="31242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00800" y="457200"/>
            <a:ext cx="22860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Heron</a:t>
            </a:r>
            <a:endParaRPr kumimoji="0" lang="en-US" sz="3200" b="0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2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1511</TotalTime>
  <Words>155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The City of Alexandria</vt:lpstr>
      <vt:lpstr>History</vt:lpstr>
      <vt:lpstr>The Lighthouse (pharos) of Alexandria</vt:lpstr>
      <vt:lpstr>Library of Alexandria</vt:lpstr>
      <vt:lpstr>Mathematics</vt:lpstr>
      <vt:lpstr>Mathematicians</vt:lpstr>
      <vt:lpstr>Ptolemy (Claudius Ptolemaeus)</vt:lpstr>
      <vt:lpstr>Euclid</vt:lpstr>
      <vt:lpstr>Hypatia of Alexandria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City of Alexandria</dc:title>
  <dc:creator>Owner</dc:creator>
  <cp:lastModifiedBy>Owner</cp:lastModifiedBy>
  <cp:revision>34</cp:revision>
  <dcterms:created xsi:type="dcterms:W3CDTF">2009-06-05T02:48:30Z</dcterms:created>
  <dcterms:modified xsi:type="dcterms:W3CDTF">2009-06-07T17:55:15Z</dcterms:modified>
</cp:coreProperties>
</file>